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i Likhitha Nagaraju" userId="55dd89739eabbbea" providerId="LiveId" clId="{DED749E4-8F11-4470-AA22-859CD9C73A9D}"/>
    <pc:docChg chg="modSld">
      <pc:chgData name="Sai Likhitha Nagaraju" userId="55dd89739eabbbea" providerId="LiveId" clId="{DED749E4-8F11-4470-AA22-859CD9C73A9D}" dt="2023-12-06T18:19:17.561" v="3" actId="20577"/>
      <pc:docMkLst>
        <pc:docMk/>
      </pc:docMkLst>
      <pc:sldChg chg="modSp mod">
        <pc:chgData name="Sai Likhitha Nagaraju" userId="55dd89739eabbbea" providerId="LiveId" clId="{DED749E4-8F11-4470-AA22-859CD9C73A9D}" dt="2023-12-06T18:19:17.561" v="3" actId="20577"/>
        <pc:sldMkLst>
          <pc:docMk/>
          <pc:sldMk cId="503646549" sldId="257"/>
        </pc:sldMkLst>
        <pc:spChg chg="mod">
          <ac:chgData name="Sai Likhitha Nagaraju" userId="55dd89739eabbbea" providerId="LiveId" clId="{DED749E4-8F11-4470-AA22-859CD9C73A9D}" dt="2023-12-06T18:19:17.561" v="3" actId="20577"/>
          <ac:spMkLst>
            <pc:docMk/>
            <pc:sldMk cId="503646549" sldId="257"/>
            <ac:spMk id="3" creationId="{D33FFF4B-894C-3E57-110B-216AC2E8450C}"/>
          </ac:spMkLst>
        </pc:spChg>
      </pc:sldChg>
    </pc:docChg>
  </pc:docChgLst>
</pc:chgInfo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965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84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40971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5165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1995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427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249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628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1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50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22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78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53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071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4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393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1FC9E-EBD5-4D55-BE97-3CD5E77DA33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20A70BE-A95C-45DA-AEAB-2B31E9AE1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63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QqiFIj2JIA" TargetMode="External"/><Relationship Id="rId7" Type="http://schemas.openxmlformats.org/officeDocument/2006/relationships/hyperlink" Target="https://www.freecodecamp.org/news/python-project-ideas/" TargetMode="External"/><Relationship Id="rId2" Type="http://schemas.openxmlformats.org/officeDocument/2006/relationships/hyperlink" Target="https://www.youtube.com/watch?v=YXPyB4XeYL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ython-academy.com/courses/desktop-applications-with-python-tkinter" TargetMode="External"/><Relationship Id="rId5" Type="http://schemas.openxmlformats.org/officeDocument/2006/relationships/hyperlink" Target="https://www.geeksforgeeks.org/python-tkinter-adding-labels/" TargetMode="External"/><Relationship Id="rId4" Type="http://schemas.openxmlformats.org/officeDocument/2006/relationships/hyperlink" Target="https://www.geeksforgeeks.org/python-gui-tkinter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B2BD0-645B-C788-48F9-5BA62BEFCC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Income Tax Calculator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61F36-1D15-F6DA-8D1B-1DABAA1045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Simple income tax calculator using python</a:t>
            </a:r>
          </a:p>
        </p:txBody>
      </p:sp>
    </p:spTree>
    <p:extLst>
      <p:ext uri="{BB962C8B-B14F-4D97-AF65-F5344CB8AC3E}">
        <p14:creationId xmlns:p14="http://schemas.microsoft.com/office/powerpoint/2010/main" val="3094256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34338-2F2E-113E-138A-B7F97FE3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FFF4B-894C-3E57-110B-216AC2E84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08177"/>
            <a:ext cx="8596668" cy="4633186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/>
              <a:t>A Python-Based Income Tax Calculator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Graphical User Interface (GUI):</a:t>
            </a:r>
          </a:p>
          <a:p>
            <a:pPr marL="0" indent="0">
              <a:buNone/>
            </a:pPr>
            <a:r>
              <a:rPr lang="en-US" dirty="0"/>
              <a:t>It utilizes the </a:t>
            </a:r>
            <a:r>
              <a:rPr lang="en-US" dirty="0" err="1"/>
              <a:t>Tkinter</a:t>
            </a:r>
            <a:r>
              <a:rPr lang="en-US" dirty="0"/>
              <a:t> library.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User Input:</a:t>
            </a:r>
          </a:p>
          <a:p>
            <a:pPr marL="0" indent="0">
              <a:buNone/>
            </a:pPr>
            <a:r>
              <a:rPr lang="en-US" dirty="0"/>
              <a:t>Age, time frame selection, and salary.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Calculation:</a:t>
            </a:r>
          </a:p>
          <a:p>
            <a:pPr marL="0" indent="0">
              <a:buNone/>
            </a:pPr>
            <a:r>
              <a:rPr lang="en-US" dirty="0"/>
              <a:t>Dynamically computes income tax.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Detailed Breakdown:</a:t>
            </a:r>
          </a:p>
          <a:p>
            <a:pPr marL="0" indent="0">
              <a:buNone/>
            </a:pPr>
            <a:r>
              <a:rPr lang="en-US" dirty="0"/>
              <a:t>Provides a breakdown of tax amounts for various income brackets.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646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11607-F28B-8B70-0613-C47595A8B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Tutorial/Material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F7259-3459-DD4D-CD6F-1A5C79991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91641"/>
            <a:ext cx="8596668" cy="4349722"/>
          </a:xfrm>
        </p:spPr>
        <p:txBody>
          <a:bodyPr>
            <a:noAutofit/>
          </a:bodyPr>
          <a:lstStyle/>
          <a:p>
            <a:pPr algn="l"/>
            <a:r>
              <a:rPr lang="en-US" sz="1700" b="1" i="0" dirty="0">
                <a:effectLst/>
                <a:latin typeface="Söhne"/>
              </a:rPr>
              <a:t>Learning Resources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00" b="1" i="0" dirty="0">
                <a:solidFill>
                  <a:srgbClr val="374151"/>
                </a:solidFill>
                <a:effectLst/>
                <a:latin typeface="Söhne"/>
              </a:rPr>
              <a:t>YouTube Tutorials:</a:t>
            </a:r>
            <a:endParaRPr lang="en-US" sz="17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374151"/>
                </a:solidFill>
                <a:effectLst/>
                <a:latin typeface="Söhne"/>
                <a:hlinkClick r:id="rId2"/>
              </a:rPr>
              <a:t>Python GUI Programming with </a:t>
            </a:r>
            <a:r>
              <a:rPr lang="en-US" sz="1700" b="0" i="0" u="none" strike="noStrike" dirty="0" err="1">
                <a:solidFill>
                  <a:srgbClr val="374151"/>
                </a:solidFill>
                <a:effectLst/>
                <a:latin typeface="Söhne"/>
                <a:hlinkClick r:id="rId2"/>
              </a:rPr>
              <a:t>Tkinter</a:t>
            </a:r>
            <a:r>
              <a:rPr lang="en-US" sz="1700" b="0" i="0" u="none" strike="noStrike" dirty="0">
                <a:solidFill>
                  <a:srgbClr val="374151"/>
                </a:solidFill>
                <a:effectLst/>
                <a:latin typeface="Söhne"/>
                <a:hlinkClick r:id="rId2"/>
              </a:rPr>
              <a:t> - Tutorial</a:t>
            </a:r>
            <a:endParaRPr lang="en-US" sz="17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374151"/>
                </a:solidFill>
                <a:effectLst/>
                <a:latin typeface="Söhne"/>
                <a:hlinkClick r:id="rId3"/>
              </a:rPr>
              <a:t>Building GUI Applications with </a:t>
            </a:r>
            <a:r>
              <a:rPr lang="en-US" sz="1700" b="0" i="0" u="none" strike="noStrike" dirty="0" err="1">
                <a:solidFill>
                  <a:srgbClr val="374151"/>
                </a:solidFill>
                <a:effectLst/>
                <a:latin typeface="Söhne"/>
                <a:hlinkClick r:id="rId3"/>
              </a:rPr>
              <a:t>Tkinter</a:t>
            </a:r>
            <a:r>
              <a:rPr lang="en-US" sz="1700" b="0" i="0" u="none" strike="noStrike" dirty="0">
                <a:solidFill>
                  <a:srgbClr val="374151"/>
                </a:solidFill>
                <a:effectLst/>
                <a:latin typeface="Söhne"/>
                <a:hlinkClick r:id="rId3"/>
              </a:rPr>
              <a:t> and SQLite</a:t>
            </a:r>
            <a:endParaRPr lang="en-US" sz="1700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00" b="1" i="0" dirty="0" err="1">
                <a:solidFill>
                  <a:srgbClr val="374151"/>
                </a:solidFill>
                <a:effectLst/>
                <a:latin typeface="Söhne"/>
              </a:rPr>
              <a:t>GeeksforGeeks</a:t>
            </a:r>
            <a:r>
              <a:rPr lang="en-US" sz="1700" b="1" i="0" dirty="0">
                <a:solidFill>
                  <a:srgbClr val="374151"/>
                </a:solidFill>
                <a:effectLst/>
                <a:latin typeface="Söhne"/>
              </a:rPr>
              <a:t> Articles:</a:t>
            </a:r>
            <a:endParaRPr lang="en-US" sz="17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374151"/>
                </a:solidFill>
                <a:effectLst/>
                <a:latin typeface="Söhne"/>
                <a:hlinkClick r:id="rId4"/>
              </a:rPr>
              <a:t>Introduction to </a:t>
            </a:r>
            <a:r>
              <a:rPr lang="en-US" sz="1700" b="0" i="0" u="none" strike="noStrike" dirty="0" err="1">
                <a:solidFill>
                  <a:srgbClr val="374151"/>
                </a:solidFill>
                <a:effectLst/>
                <a:latin typeface="Söhne"/>
                <a:hlinkClick r:id="rId4"/>
              </a:rPr>
              <a:t>Tkinter</a:t>
            </a:r>
            <a:endParaRPr lang="en-US" sz="17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374151"/>
                </a:solidFill>
                <a:effectLst/>
                <a:latin typeface="Söhne"/>
                <a:hlinkClick r:id="rId5"/>
              </a:rPr>
              <a:t>Python </a:t>
            </a:r>
            <a:r>
              <a:rPr lang="en-US" sz="1700" b="0" i="0" u="none" strike="noStrike" dirty="0" err="1">
                <a:solidFill>
                  <a:srgbClr val="374151"/>
                </a:solidFill>
                <a:effectLst/>
                <a:latin typeface="Söhne"/>
                <a:hlinkClick r:id="rId5"/>
              </a:rPr>
              <a:t>Tkinter</a:t>
            </a:r>
            <a:r>
              <a:rPr lang="en-US" sz="1700" b="0" i="0" u="none" strike="noStrike" dirty="0">
                <a:solidFill>
                  <a:srgbClr val="374151"/>
                </a:solidFill>
                <a:effectLst/>
                <a:latin typeface="Söhne"/>
                <a:hlinkClick r:id="rId5"/>
              </a:rPr>
              <a:t> - Adding Labels</a:t>
            </a:r>
            <a:endParaRPr lang="en-US" sz="1700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00" b="1" i="0" dirty="0">
                <a:solidFill>
                  <a:srgbClr val="374151"/>
                </a:solidFill>
                <a:effectLst/>
                <a:latin typeface="Söhne"/>
              </a:rPr>
              <a:t>Python Academy:</a:t>
            </a:r>
            <a:endParaRPr lang="en-US" sz="17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374151"/>
                </a:solidFill>
                <a:effectLst/>
                <a:latin typeface="Söhne"/>
                <a:hlinkClick r:id="rId6"/>
              </a:rPr>
              <a:t>Complete Python </a:t>
            </a:r>
            <a:r>
              <a:rPr lang="en-US" sz="1700" b="0" i="0" u="none" strike="noStrike" dirty="0" err="1">
                <a:solidFill>
                  <a:srgbClr val="374151"/>
                </a:solidFill>
                <a:effectLst/>
                <a:latin typeface="Söhne"/>
                <a:hlinkClick r:id="rId6"/>
              </a:rPr>
              <a:t>Tkinter</a:t>
            </a:r>
            <a:r>
              <a:rPr lang="en-US" sz="1700" b="0" i="0" u="none" strike="noStrike" dirty="0">
                <a:solidFill>
                  <a:srgbClr val="374151"/>
                </a:solidFill>
                <a:effectLst/>
                <a:latin typeface="Söhne"/>
                <a:hlinkClick r:id="rId6"/>
              </a:rPr>
              <a:t> GUI Course</a:t>
            </a:r>
            <a:endParaRPr lang="en-US" sz="1700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00" b="1" i="0" dirty="0">
                <a:solidFill>
                  <a:srgbClr val="374151"/>
                </a:solidFill>
                <a:effectLst/>
                <a:latin typeface="Söhne"/>
              </a:rPr>
              <a:t>Beginner Ideas for Python:</a:t>
            </a:r>
            <a:endParaRPr lang="en-US" sz="17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374151"/>
                </a:solidFill>
                <a:effectLst/>
                <a:latin typeface="Söhne"/>
                <a:hlinkClick r:id="rId7"/>
              </a:rPr>
              <a:t>50 Python Project Ideas for Beginners</a:t>
            </a:r>
            <a:endParaRPr lang="en-US" sz="1700" b="0" i="0" dirty="0">
              <a:solidFill>
                <a:srgbClr val="374151"/>
              </a:solidFill>
              <a:effectLst/>
              <a:latin typeface="Söhne"/>
            </a:endParaRPr>
          </a:p>
          <a:p>
            <a:br>
              <a:rPr lang="en-US" sz="1700" dirty="0"/>
            </a:b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192933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01A92-2064-4880-7B1C-D1D8E3423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Customizations Made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2F5E6-0672-C128-D780-8236DDB7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73351"/>
            <a:ext cx="8596668" cy="436801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User Interface:</a:t>
            </a:r>
          </a:p>
          <a:p>
            <a:r>
              <a:rPr lang="en-US" dirty="0"/>
              <a:t>Custom styling for visual appeal.</a:t>
            </a:r>
          </a:p>
          <a:p>
            <a:r>
              <a:rPr lang="en-US" dirty="0"/>
              <a:t>Improved layout for better user experience.</a:t>
            </a:r>
          </a:p>
          <a:p>
            <a:r>
              <a:rPr lang="en-US" dirty="0"/>
              <a:t>Ensured responsiveness across different screens.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Algorithm:</a:t>
            </a:r>
            <a:endParaRPr lang="en-US" dirty="0"/>
          </a:p>
          <a:p>
            <a:r>
              <a:rPr lang="en-US" dirty="0"/>
              <a:t>Enhanced tax calculation efficiency.</a:t>
            </a:r>
          </a:p>
          <a:p>
            <a:r>
              <a:rPr lang="en-US" dirty="0"/>
              <a:t>Improved calculation accuracy.</a:t>
            </a:r>
          </a:p>
          <a:p>
            <a:r>
              <a:rPr lang="en-US" dirty="0"/>
              <a:t>Enabled dynamic user input adjustments.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Features:</a:t>
            </a:r>
            <a:endParaRPr lang="en-US" dirty="0"/>
          </a:p>
          <a:p>
            <a:r>
              <a:rPr lang="en-US" dirty="0"/>
              <a:t>Additional input options for users.</a:t>
            </a:r>
          </a:p>
          <a:p>
            <a:r>
              <a:rPr lang="en-US" dirty="0"/>
              <a:t>Detailed tax breakdown for income brackets.</a:t>
            </a:r>
          </a:p>
          <a:p>
            <a:r>
              <a:rPr lang="en-US" dirty="0"/>
              <a:t>Smooth user experience with custom error handling.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668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E8E28-48C9-F3F1-A884-9297C58EC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things learned from this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7EA19-BC72-CF41-3CB7-25FBD2667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7633"/>
            <a:ext cx="8596668" cy="441373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Graphical User Interface Proficiency:</a:t>
            </a:r>
          </a:p>
          <a:p>
            <a:r>
              <a:rPr lang="en-US" dirty="0"/>
              <a:t>Developed expertise in creating visually appealing and user-friendly interfaces using </a:t>
            </a:r>
            <a:r>
              <a:rPr lang="en-US" dirty="0" err="1"/>
              <a:t>Tkinter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b="1" dirty="0"/>
              <a:t>Algorithm Optimization Skills:</a:t>
            </a:r>
            <a:endParaRPr lang="en-US" dirty="0"/>
          </a:p>
          <a:p>
            <a:r>
              <a:rPr lang="en-US" dirty="0"/>
              <a:t>Mastered the art of optimizing algorithms to enhance the efficiency of income tax calculations.</a:t>
            </a:r>
          </a:p>
          <a:p>
            <a:pPr marL="0" indent="0">
              <a:buNone/>
            </a:pPr>
            <a:r>
              <a:rPr lang="en-US" b="1" dirty="0"/>
              <a:t>User-Centric Design Approach:</a:t>
            </a:r>
          </a:p>
          <a:p>
            <a:r>
              <a:rPr lang="en-US" dirty="0"/>
              <a:t>Adopted a user-centric design philosophy, focusing on responsive layouts and dynamic user input handling.</a:t>
            </a:r>
          </a:p>
          <a:p>
            <a:pPr marL="0" indent="0">
              <a:buNone/>
            </a:pPr>
            <a:r>
              <a:rPr lang="en-US" b="1" dirty="0"/>
              <a:t>Enhanced Error Handling:</a:t>
            </a:r>
          </a:p>
          <a:p>
            <a:r>
              <a:rPr lang="en-US" dirty="0"/>
              <a:t>Implemented robust error-handling mechanisms for a seamless user experience and effective troubleshooting.</a:t>
            </a:r>
          </a:p>
          <a:p>
            <a:pPr marL="0" indent="0">
              <a:buNone/>
            </a:pPr>
            <a:r>
              <a:rPr lang="en-US" b="1" dirty="0"/>
              <a:t>Project Planning and Execution:</a:t>
            </a:r>
          </a:p>
          <a:p>
            <a:r>
              <a:rPr lang="en-US" dirty="0"/>
              <a:t>Successfully planned and executed a software project from inception to completion, gaining valuable project management skills.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686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DD888AA-ACA0-D1C7-27E9-41D824AA6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57200"/>
            <a:ext cx="8596668" cy="1144016"/>
          </a:xfrm>
        </p:spPr>
        <p:txBody>
          <a:bodyPr/>
          <a:lstStyle/>
          <a:p>
            <a:r>
              <a:rPr lang="en-US" dirty="0"/>
              <a:t>Project Overview and Demonstration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4AB6860-BFD5-74B5-6C96-E59B19B66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52145"/>
            <a:ext cx="8596668" cy="4889218"/>
          </a:xfrm>
        </p:spPr>
        <p:txBody>
          <a:bodyPr/>
          <a:lstStyle/>
          <a:p>
            <a:pPr marL="0" indent="0">
              <a:buNone/>
            </a:pPr>
            <a:r>
              <a:rPr lang="en-US" b="1" i="0" dirty="0">
                <a:effectLst/>
                <a:latin typeface="Söhne"/>
              </a:rPr>
              <a:t>Video 1: Getting Started with the Income Tax Calculator</a:t>
            </a:r>
          </a:p>
          <a:p>
            <a:r>
              <a:rPr lang="en-US" dirty="0"/>
              <a:t>This video shows Launching the system and the overview of user interface.</a:t>
            </a:r>
          </a:p>
        </p:txBody>
      </p:sp>
      <p:pic>
        <p:nvPicPr>
          <p:cNvPr id="9" name="Overview">
            <a:hlinkClick r:id="" action="ppaction://media"/>
            <a:extLst>
              <a:ext uri="{FF2B5EF4-FFF2-40B4-BE49-F238E27FC236}">
                <a16:creationId xmlns:a16="http://schemas.microsoft.com/office/drawing/2014/main" id="{F99B22E5-8A6B-D48C-A24F-3FA76AF129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4168" y="2103120"/>
            <a:ext cx="7525512" cy="416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7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3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7A86C1-7F55-F31E-8F91-989DC30EA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2: User input and system output.</a:t>
            </a:r>
          </a:p>
        </p:txBody>
      </p:sp>
      <p:pic>
        <p:nvPicPr>
          <p:cNvPr id="7" name="user input">
            <a:hlinkClick r:id="" action="ppaction://media"/>
            <a:extLst>
              <a:ext uri="{FF2B5EF4-FFF2-40B4-BE49-F238E27FC236}">
                <a16:creationId xmlns:a16="http://schemas.microsoft.com/office/drawing/2014/main" id="{7460A2B5-8985-0629-2E19-F54E58B0EA9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31862" y="1280160"/>
            <a:ext cx="5270506" cy="3931919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792FF76-569E-2EE7-0BCF-089D9A45B69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In this case the user enters Age, Time and Salary in </a:t>
            </a:r>
            <a:r>
              <a:rPr lang="en-US" dirty="0" err="1"/>
              <a:t>Usd</a:t>
            </a:r>
            <a:r>
              <a:rPr lang="en-US" dirty="0"/>
              <a:t> and the system calculates and gives the output.</a:t>
            </a:r>
          </a:p>
        </p:txBody>
      </p:sp>
    </p:spTree>
    <p:extLst>
      <p:ext uri="{BB962C8B-B14F-4D97-AF65-F5344CB8AC3E}">
        <p14:creationId xmlns:p14="http://schemas.microsoft.com/office/powerpoint/2010/main" val="1713016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67</TotalTime>
  <Words>341</Words>
  <Application>Microsoft Office PowerPoint</Application>
  <PresentationFormat>Widescreen</PresentationFormat>
  <Paragraphs>56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Söhne</vt:lpstr>
      <vt:lpstr>Trebuchet MS</vt:lpstr>
      <vt:lpstr>Wingdings</vt:lpstr>
      <vt:lpstr>Wingdings 3</vt:lpstr>
      <vt:lpstr>Facet</vt:lpstr>
      <vt:lpstr>Income Tax Calculator</vt:lpstr>
      <vt:lpstr>Project Description</vt:lpstr>
      <vt:lpstr> Tutorial/Material Used</vt:lpstr>
      <vt:lpstr>Customizations Made</vt:lpstr>
      <vt:lpstr>List of things learned from this project</vt:lpstr>
      <vt:lpstr>Project Overview and Demonstration</vt:lpstr>
      <vt:lpstr>Video 2: User input and system output.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Income Tax Calculator</dc:title>
  <dc:creator>Nick Mulinge</dc:creator>
  <cp:lastModifiedBy>Sai Likhitha Nagaraju</cp:lastModifiedBy>
  <cp:revision>1</cp:revision>
  <dcterms:created xsi:type="dcterms:W3CDTF">2023-12-03T20:59:58Z</dcterms:created>
  <dcterms:modified xsi:type="dcterms:W3CDTF">2023-12-06T18:19:28Z</dcterms:modified>
</cp:coreProperties>
</file>

<file path=docProps/thumbnail.jpeg>
</file>